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3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8" autoAdjust="0"/>
    <p:restoredTop sz="94660"/>
  </p:normalViewPr>
  <p:slideViewPr>
    <p:cSldViewPr snapToGrid="0">
      <p:cViewPr varScale="1">
        <p:scale>
          <a:sx n="66" d="100"/>
          <a:sy n="66" d="100"/>
        </p:scale>
        <p:origin x="1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tiago A B" userId="f86c8e172dcff155" providerId="LiveId" clId="{CFB409B1-5205-4F49-97FC-2C1D342D17B8}"/>
    <pc:docChg chg="undo custSel modSld">
      <pc:chgData name="Santiago A B" userId="f86c8e172dcff155" providerId="LiveId" clId="{CFB409B1-5205-4F49-97FC-2C1D342D17B8}" dt="2024-02-19T21:22:07.617" v="51" actId="20577"/>
      <pc:docMkLst>
        <pc:docMk/>
      </pc:docMkLst>
      <pc:sldChg chg="modSp mod">
        <pc:chgData name="Santiago A B" userId="f86c8e172dcff155" providerId="LiveId" clId="{CFB409B1-5205-4F49-97FC-2C1D342D17B8}" dt="2024-02-19T21:22:07.617" v="51" actId="20577"/>
        <pc:sldMkLst>
          <pc:docMk/>
          <pc:sldMk cId="3526123888" sldId="256"/>
        </pc:sldMkLst>
        <pc:spChg chg="mod">
          <ac:chgData name="Santiago A B" userId="f86c8e172dcff155" providerId="LiveId" clId="{CFB409B1-5205-4F49-97FC-2C1D342D17B8}" dt="2024-02-19T21:22:07.617" v="51" actId="20577"/>
          <ac:spMkLst>
            <pc:docMk/>
            <pc:sldMk cId="3526123888" sldId="256"/>
            <ac:spMk id="23" creationId="{24679527-C492-5EEC-1EDA-D8E8BA64F65F}"/>
          </ac:spMkLst>
        </pc:spChg>
      </pc:sldChg>
      <pc:sldChg chg="modSp mod">
        <pc:chgData name="Santiago A B" userId="f86c8e172dcff155" providerId="LiveId" clId="{CFB409B1-5205-4F49-97FC-2C1D342D17B8}" dt="2024-02-19T21:20:40.735" v="5" actId="1076"/>
        <pc:sldMkLst>
          <pc:docMk/>
          <pc:sldMk cId="1357522048" sldId="259"/>
        </pc:sldMkLst>
        <pc:grpChg chg="mod">
          <ac:chgData name="Santiago A B" userId="f86c8e172dcff155" providerId="LiveId" clId="{CFB409B1-5205-4F49-97FC-2C1D342D17B8}" dt="2024-02-19T21:20:40.735" v="5" actId="1076"/>
          <ac:grpSpMkLst>
            <pc:docMk/>
            <pc:sldMk cId="1357522048" sldId="259"/>
            <ac:grpSpMk id="14" creationId="{EB5D9637-F9F6-25BD-5FE3-C372E7068AF6}"/>
          </ac:grpSpMkLst>
        </pc:grpChg>
        <pc:picChg chg="mod">
          <ac:chgData name="Santiago A B" userId="f86c8e172dcff155" providerId="LiveId" clId="{CFB409B1-5205-4F49-97FC-2C1D342D17B8}" dt="2024-02-19T21:20:15.068" v="4" actId="1076"/>
          <ac:picMkLst>
            <pc:docMk/>
            <pc:sldMk cId="1357522048" sldId="259"/>
            <ac:picMk id="6" creationId="{05E46151-322D-6D1D-3A1D-7400360C089A}"/>
          </ac:picMkLst>
        </pc:picChg>
        <pc:picChg chg="mod">
          <ac:chgData name="Santiago A B" userId="f86c8e172dcff155" providerId="LiveId" clId="{CFB409B1-5205-4F49-97FC-2C1D342D17B8}" dt="2024-02-19T21:20:09.623" v="2" actId="1076"/>
          <ac:picMkLst>
            <pc:docMk/>
            <pc:sldMk cId="1357522048" sldId="259"/>
            <ac:picMk id="30" creationId="{B4DCDC49-1994-DD5F-C6BB-B9B217FE22D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B00364-1080-CA4C-D6AD-40D47DA090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7ABB98-DDFF-12B7-44CB-19042C813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5C1470-0E0E-E7AC-C9C1-25EC376A3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CD2A-E7CB-4D94-B35C-D165DF9B97F2}" type="datetimeFigureOut">
              <a:rPr lang="es-MX" smtClean="0"/>
              <a:t>19/02/2024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98977D-EB52-29B1-D120-0E94E4E8C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C43CBF-54D8-EA2E-989E-D99522805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55671-2853-4B04-871A-EAB81CF8FB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728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664954-5035-4CC2-B85F-BEFE372B3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49A6C4-FD79-AEAB-FE04-D6D700C20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3B7C37-89CE-90BC-C22B-306AE66D9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CD2A-E7CB-4D94-B35C-D165DF9B97F2}" type="datetimeFigureOut">
              <a:rPr lang="es-MX" smtClean="0"/>
              <a:t>19/02/2024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536DCE-1F2E-AFEB-AD51-5C71465A3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A6EC60-FA70-C5C6-8597-5D3706507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55671-2853-4B04-871A-EAB81CF8FB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6357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822F7-8923-F05B-55E9-2EABC4D53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597CC2-EB50-E479-B538-34B96B260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BF4772-8F17-2EB0-8053-0275DA69C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CD2A-E7CB-4D94-B35C-D165DF9B97F2}" type="datetimeFigureOut">
              <a:rPr lang="es-MX" smtClean="0"/>
              <a:t>19/02/2024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A1042F-F6F3-825B-7AED-BBA71B90A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A5C7FF-FFFF-3D93-2F19-6610CE4A9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55671-2853-4B04-871A-EAB81CF8FB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414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602218-C1D2-D97D-D8E2-CA5D72858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7B8B92-3EAB-F3B2-4CDE-4E0675D8E3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28AE5CC-7D53-DBF2-238E-F5F34E145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F38FF7-4637-FDCF-C88A-4D3A76B0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CD2A-E7CB-4D94-B35C-D165DF9B97F2}" type="datetimeFigureOut">
              <a:rPr lang="es-MX" smtClean="0"/>
              <a:t>19/02/2024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2B7BAF-A08F-D31B-FFAF-CA4EB48AB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CA8CC60-D60A-3028-6BE8-EBB85B643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55671-2853-4B04-871A-EAB81CF8FB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0709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7BD550-E012-51D4-CAE5-F41643DA4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F0B7BB5-7BCD-C547-D3A4-C6279F798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E78DC3-446B-981A-B3F2-5510E5DCF9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5EE8358-DA6F-8E10-C6B8-EF6CE8658C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3FE39F6-2DA0-BBBF-A18A-2CDBE32550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B0A3FE3-7FC4-7D46-BA29-C9D32023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CD2A-E7CB-4D94-B35C-D165DF9B97F2}" type="datetimeFigureOut">
              <a:rPr lang="es-MX" smtClean="0"/>
              <a:t>19/02/2024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61CC0A2-CBEA-67B4-01DE-39693DAC1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89BE1C8-4222-C601-D180-8C55542B5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55671-2853-4B04-871A-EAB81CF8FB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3575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078A4-CEBF-B34F-253F-A570EF331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DB4D0A8-8727-DCA5-3573-2FC3896FE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CD2A-E7CB-4D94-B35C-D165DF9B97F2}" type="datetimeFigureOut">
              <a:rPr lang="es-MX" smtClean="0"/>
              <a:t>19/02/2024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81588BF-1B3A-2077-8BF1-715D41298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2F23575-AE26-C161-B8E9-0E00ED617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55671-2853-4B04-871A-EAB81CF8FB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319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AD527D6-EB95-835C-3B69-700B9449F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CD2A-E7CB-4D94-B35C-D165DF9B97F2}" type="datetimeFigureOut">
              <a:rPr lang="es-MX" smtClean="0"/>
              <a:t>19/02/2024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4CD5F1D-2B87-DB66-811B-81FFE4EA1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20436F0-E459-8DBB-23F7-35D46370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55671-2853-4B04-871A-EAB81CF8FB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403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902C61-1D96-ADF4-9FE8-377F3339B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79AB1A-A296-5576-FC6F-E68DBEEA9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435E77-A0D9-5973-CB38-78AACF490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84B440-EEC8-4CA0-080A-79F77CAB0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CD2A-E7CB-4D94-B35C-D165DF9B97F2}" type="datetimeFigureOut">
              <a:rPr lang="es-MX" smtClean="0"/>
              <a:t>19/02/2024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9C21F7-BDC1-19FB-17ED-BA4B1AE9A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4D88A9-32EB-CF4E-2E9E-7CAE28639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55671-2853-4B04-871A-EAB81CF8FB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152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468535-D97F-C276-40DE-2604C81B3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9BC59B9-920B-5CF4-78CD-C88CDCBE07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591A1E-AC4B-C3D8-1BFC-C388A4B231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5463D0-B73A-4AAF-05EE-ECF6CDBEA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CD2A-E7CB-4D94-B35C-D165DF9B97F2}" type="datetimeFigureOut">
              <a:rPr lang="es-MX" smtClean="0"/>
              <a:t>19/02/2024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439F0B-EEB8-B0F5-CC07-BABC00FC4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ADD551-ED39-631C-CC42-4AF34A721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55671-2853-4B04-871A-EAB81CF8FB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3378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200CDC-B8DB-B6BA-1205-3C824ADE7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2339B2-8DAF-CEEA-AAF0-1D0067E34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75262F-FE11-B9E0-FA19-2A0B16FB7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CD2A-E7CB-4D94-B35C-D165DF9B97F2}" type="datetimeFigureOut">
              <a:rPr lang="es-MX" smtClean="0"/>
              <a:t>19/02/2024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789532-FCB0-FF4A-95C9-17A7F3428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E89E50-39C7-5C8A-3642-77870E984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55671-2853-4B04-871A-EAB81CF8FB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5085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FC01398-AB7C-9816-5A4C-536F9B2596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6EFA6C-BEBA-BEEF-9DCE-5498D0BAE1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565108-9FBB-AB6F-E16C-C38502335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CD2A-E7CB-4D94-B35C-D165DF9B97F2}" type="datetimeFigureOut">
              <a:rPr lang="es-MX" smtClean="0"/>
              <a:t>19/02/2024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11BCDF-ED9B-E20E-4A17-AEB6534E2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98E737-51B8-F824-EC67-53989F453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55671-2853-4B04-871A-EAB81CF8FB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0896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4F21213-F7A9-C021-41A3-8566CEC30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35B638-6604-6246-6DE9-77B420C8C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31DDDE-8173-01A9-9B8C-919FFE1594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2ECD2A-E7CB-4D94-B35C-D165DF9B97F2}" type="datetimeFigureOut">
              <a:rPr lang="es-MX" smtClean="0"/>
              <a:t>19/02/2024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C6A0DC-7725-D2C8-53C1-35E884A0CA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47D440-4BBC-6F6A-FB5E-E8B2009D8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755671-2853-4B04-871A-EAB81CF8FB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4985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betmx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contacto@libetm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3775680-4E7F-3FDD-2724-30731D482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34" y="0"/>
            <a:ext cx="2706932" cy="1655763"/>
          </a:xfrm>
          <a:prstGeom prst="rect">
            <a:avLst/>
          </a:prstGeom>
        </p:spPr>
      </p:pic>
      <p:sp>
        <p:nvSpPr>
          <p:cNvPr id="9" name="Flecha: pentágono 8">
            <a:extLst>
              <a:ext uri="{FF2B5EF4-FFF2-40B4-BE49-F238E27FC236}">
                <a16:creationId xmlns:a16="http://schemas.microsoft.com/office/drawing/2014/main" id="{C41D55E5-A457-128C-135D-811D02DB0E6F}"/>
              </a:ext>
            </a:extLst>
          </p:cNvPr>
          <p:cNvSpPr/>
          <p:nvPr/>
        </p:nvSpPr>
        <p:spPr>
          <a:xfrm>
            <a:off x="2643758" y="616356"/>
            <a:ext cx="7206824" cy="263448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Flecha: pentágono 10">
            <a:extLst>
              <a:ext uri="{FF2B5EF4-FFF2-40B4-BE49-F238E27FC236}">
                <a16:creationId xmlns:a16="http://schemas.microsoft.com/office/drawing/2014/main" id="{411F28AB-58C2-F197-D5F7-741618191023}"/>
              </a:ext>
            </a:extLst>
          </p:cNvPr>
          <p:cNvSpPr/>
          <p:nvPr/>
        </p:nvSpPr>
        <p:spPr>
          <a:xfrm>
            <a:off x="2643758" y="322310"/>
            <a:ext cx="8201890" cy="283847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5339D2B7-B643-E737-A322-FABC7F5547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29512" y="0"/>
            <a:ext cx="12192000" cy="685800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24679527-C492-5EEC-1EDA-D8E8BA64F65F}"/>
              </a:ext>
            </a:extLst>
          </p:cNvPr>
          <p:cNvSpPr txBox="1"/>
          <p:nvPr/>
        </p:nvSpPr>
        <p:spPr>
          <a:xfrm>
            <a:off x="2643758" y="2767280"/>
            <a:ext cx="69635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atin typeface="Arial" panose="020B0604020202020204" pitchFamily="34" charset="0"/>
                <a:ea typeface="ADLaM Display" panose="020F0502020204030204" pitchFamily="2" charset="0"/>
                <a:cs typeface="Arial" panose="020B0604020202020204" pitchFamily="34" charset="0"/>
              </a:rPr>
              <a:t>Intención de voto para Gobernador de Yucatán</a:t>
            </a:r>
          </a:p>
          <a:p>
            <a:pPr algn="ctr"/>
            <a:r>
              <a:rPr lang="es-MX" sz="4000" b="1" dirty="0">
                <a:latin typeface="Arial" panose="020B0604020202020204" pitchFamily="34" charset="0"/>
                <a:ea typeface="ADLaM Display" panose="020F0502020204030204" pitchFamily="2" charset="0"/>
                <a:cs typeface="Arial" panose="020B0604020202020204" pitchFamily="34" charset="0"/>
              </a:rPr>
              <a:t>16/02/2024</a:t>
            </a:r>
          </a:p>
        </p:txBody>
      </p:sp>
    </p:spTree>
    <p:extLst>
      <p:ext uri="{BB962C8B-B14F-4D97-AF65-F5344CB8AC3E}">
        <p14:creationId xmlns:p14="http://schemas.microsoft.com/office/powerpoint/2010/main" val="3526123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773BD-FB93-543B-0C5B-4980C587B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983D73D-F855-7F81-615F-92CB74330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34" y="0"/>
            <a:ext cx="2706932" cy="1655763"/>
          </a:xfrm>
          <a:prstGeom prst="rect">
            <a:avLst/>
          </a:prstGeom>
        </p:spPr>
      </p:pic>
      <p:sp>
        <p:nvSpPr>
          <p:cNvPr id="9" name="Flecha: pentágono 8">
            <a:extLst>
              <a:ext uri="{FF2B5EF4-FFF2-40B4-BE49-F238E27FC236}">
                <a16:creationId xmlns:a16="http://schemas.microsoft.com/office/drawing/2014/main" id="{072391D7-E953-2C49-B071-3BE4CF0BC40A}"/>
              </a:ext>
            </a:extLst>
          </p:cNvPr>
          <p:cNvSpPr/>
          <p:nvPr/>
        </p:nvSpPr>
        <p:spPr>
          <a:xfrm>
            <a:off x="2643758" y="616356"/>
            <a:ext cx="7206824" cy="263448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Flecha: pentágono 10">
            <a:extLst>
              <a:ext uri="{FF2B5EF4-FFF2-40B4-BE49-F238E27FC236}">
                <a16:creationId xmlns:a16="http://schemas.microsoft.com/office/drawing/2014/main" id="{DB87A36F-3F3F-0E77-2CFA-71DC4F7532DC}"/>
              </a:ext>
            </a:extLst>
          </p:cNvPr>
          <p:cNvSpPr/>
          <p:nvPr/>
        </p:nvSpPr>
        <p:spPr>
          <a:xfrm>
            <a:off x="2643758" y="322310"/>
            <a:ext cx="8201890" cy="283847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5E46151-322D-6D1D-3A1D-7400360C08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6CA0445-C8C7-98B1-C818-FE70527111EF}"/>
              </a:ext>
            </a:extLst>
          </p:cNvPr>
          <p:cNvSpPr txBox="1"/>
          <p:nvPr/>
        </p:nvSpPr>
        <p:spPr>
          <a:xfrm>
            <a:off x="6882391" y="563414"/>
            <a:ext cx="2865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Levantamiento 16/02/2024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EB5D9637-F9F6-25BD-5FE3-C372E7068AF6}"/>
              </a:ext>
            </a:extLst>
          </p:cNvPr>
          <p:cNvGrpSpPr/>
          <p:nvPr/>
        </p:nvGrpSpPr>
        <p:grpSpPr>
          <a:xfrm>
            <a:off x="3112107" y="5780481"/>
            <a:ext cx="788058" cy="429662"/>
            <a:chOff x="6810657" y="2489416"/>
            <a:chExt cx="1036795" cy="487904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C38EFE11-090F-8002-8460-43CE6F07B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0657" y="2489416"/>
              <a:ext cx="518397" cy="487904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92A0611C-2BC5-E699-A181-FE158DA5E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29054" y="2489416"/>
              <a:ext cx="518398" cy="487904"/>
            </a:xfrm>
            <a:prstGeom prst="rect">
              <a:avLst/>
            </a:prstGeom>
          </p:spPr>
        </p:pic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7E4B068D-6E38-0A11-6E78-2F1BD8540268}"/>
              </a:ext>
            </a:extLst>
          </p:cNvPr>
          <p:cNvGrpSpPr/>
          <p:nvPr/>
        </p:nvGrpSpPr>
        <p:grpSpPr>
          <a:xfrm>
            <a:off x="4663970" y="5780481"/>
            <a:ext cx="1213729" cy="429662"/>
            <a:chOff x="10026499" y="2382982"/>
            <a:chExt cx="1345597" cy="429662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3D3E18DB-03AE-A1B1-E917-25FBD09CC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26499" y="2382982"/>
              <a:ext cx="456516" cy="429662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DB46978-C4DD-371D-7CA0-096AE3D2E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915580" y="2382982"/>
              <a:ext cx="456516" cy="429662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941B52A0-9873-4BF5-90FD-EA15CBD6C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483015" y="2382982"/>
              <a:ext cx="432565" cy="429662"/>
            </a:xfrm>
            <a:prstGeom prst="rect">
              <a:avLst/>
            </a:prstGeom>
          </p:spPr>
        </p:pic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8E6CC347-3ECB-C15B-6D8A-BFC2A3388B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4703" y="5775968"/>
            <a:ext cx="491507" cy="462595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C730EF95-A31F-8207-E90A-272AE9574CAE}"/>
              </a:ext>
            </a:extLst>
          </p:cNvPr>
          <p:cNvSpPr txBox="1"/>
          <p:nvPr/>
        </p:nvSpPr>
        <p:spPr>
          <a:xfrm>
            <a:off x="9325809" y="6159748"/>
            <a:ext cx="27049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>
                <a:latin typeface="Arial" panose="020B0604020202020204" pitchFamily="34" charset="0"/>
                <a:cs typeface="Arial" panose="020B0604020202020204" pitchFamily="34" charset="0"/>
              </a:rPr>
              <a:t>750 cuestionarios aplicados telefónicamente con método de robot.  ME+-3.1 NC 95% </a:t>
            </a:r>
            <a:r>
              <a:rPr lang="es-MX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Rch</a:t>
            </a:r>
            <a:r>
              <a:rPr lang="es-MX" sz="1000" b="1" dirty="0">
                <a:latin typeface="Arial" panose="020B0604020202020204" pitchFamily="34" charset="0"/>
                <a:cs typeface="Arial" panose="020B0604020202020204" pitchFamily="34" charset="0"/>
              </a:rPr>
              <a:t> 96.2%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0F7D7777-8DB5-1944-B87B-B7834A10E7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25312" y="5780481"/>
            <a:ext cx="481919" cy="453571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B4DCDC49-1994-DD5F-C6BB-B9B217FE22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50198" y="942945"/>
            <a:ext cx="10233802" cy="4706936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542FC418-D935-7642-B78D-65816EDA1DB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355" y="1663424"/>
            <a:ext cx="1071562" cy="1071562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A3AAFDF-5B21-2010-57B1-7C7366B03A83}"/>
              </a:ext>
            </a:extLst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435" y="1843856"/>
            <a:ext cx="1072800" cy="1072800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E76D1CE7-E6A7-6B61-F3D5-4281FD4C6AA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56" y="3187157"/>
            <a:ext cx="1072800" cy="1072800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61B02D3B-7ACC-94F2-7E5A-6ED46B030556}"/>
              </a:ext>
            </a:extLst>
          </p:cNvPr>
          <p:cNvPicPr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933" y="3296413"/>
            <a:ext cx="1324675" cy="118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522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F9C84-332D-398D-B639-3652CDF85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7108321-EB2D-B162-42B4-596D6BE5A7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34" y="0"/>
            <a:ext cx="2706932" cy="1655763"/>
          </a:xfrm>
          <a:prstGeom prst="rect">
            <a:avLst/>
          </a:prstGeom>
        </p:spPr>
      </p:pic>
      <p:sp>
        <p:nvSpPr>
          <p:cNvPr id="9" name="Flecha: pentágono 8">
            <a:extLst>
              <a:ext uri="{FF2B5EF4-FFF2-40B4-BE49-F238E27FC236}">
                <a16:creationId xmlns:a16="http://schemas.microsoft.com/office/drawing/2014/main" id="{B980B6F0-6AE3-B775-56ED-0E5863B29F13}"/>
              </a:ext>
            </a:extLst>
          </p:cNvPr>
          <p:cNvSpPr/>
          <p:nvPr/>
        </p:nvSpPr>
        <p:spPr>
          <a:xfrm>
            <a:off x="2643758" y="616356"/>
            <a:ext cx="7206824" cy="263448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Flecha: pentágono 10">
            <a:extLst>
              <a:ext uri="{FF2B5EF4-FFF2-40B4-BE49-F238E27FC236}">
                <a16:creationId xmlns:a16="http://schemas.microsoft.com/office/drawing/2014/main" id="{B1B4A4C2-6E80-663C-F2F6-F96F5A2588DD}"/>
              </a:ext>
            </a:extLst>
          </p:cNvPr>
          <p:cNvSpPr/>
          <p:nvPr/>
        </p:nvSpPr>
        <p:spPr>
          <a:xfrm>
            <a:off x="2643758" y="322310"/>
            <a:ext cx="8201890" cy="283847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B37E958-1365-6F22-F810-EA282BB99FCA}"/>
              </a:ext>
            </a:extLst>
          </p:cNvPr>
          <p:cNvSpPr txBox="1"/>
          <p:nvPr/>
        </p:nvSpPr>
        <p:spPr>
          <a:xfrm>
            <a:off x="2614246" y="1179029"/>
            <a:ext cx="69635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atin typeface="Arial" panose="020B0604020202020204" pitchFamily="34" charset="0"/>
                <a:ea typeface="ADLaM Display" panose="020F0502020204030204" pitchFamily="2" charset="0"/>
                <a:cs typeface="Arial" panose="020B0604020202020204" pitchFamily="34" charset="0"/>
              </a:rPr>
              <a:t>Contacto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0C76C38-9D6D-55E7-0945-D15321D7E2F0}"/>
              </a:ext>
            </a:extLst>
          </p:cNvPr>
          <p:cNvSpPr txBox="1"/>
          <p:nvPr/>
        </p:nvSpPr>
        <p:spPr>
          <a:xfrm>
            <a:off x="3790483" y="2113344"/>
            <a:ext cx="5192447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3200" dirty="0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  <a:hlinkClick r:id="rId3"/>
              </a:rPr>
              <a:t>www.libetmx.com</a:t>
            </a:r>
            <a:endParaRPr lang="es-MX" sz="3200" dirty="0">
              <a:latin typeface="Arial" panose="020B0604020202020204" pitchFamily="34" charset="0"/>
              <a:ea typeface="ADLaM Display" panose="02010000000000000000" pitchFamily="2" charset="0"/>
              <a:cs typeface="Arial" panose="020B0604020202020204" pitchFamily="34" charset="0"/>
            </a:endParaRPr>
          </a:p>
          <a:p>
            <a:pPr algn="ctr"/>
            <a:endParaRPr lang="es-MX" sz="3200" dirty="0">
              <a:latin typeface="Arial" panose="020B0604020202020204" pitchFamily="34" charset="0"/>
              <a:ea typeface="ADLaM Display" panose="02010000000000000000" pitchFamily="2" charset="0"/>
              <a:cs typeface="Arial" panose="020B0604020202020204" pitchFamily="34" charset="0"/>
            </a:endParaRPr>
          </a:p>
          <a:p>
            <a:pPr algn="ctr"/>
            <a:r>
              <a:rPr lang="es-MX" sz="3200" dirty="0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  <a:hlinkClick r:id="rId4"/>
              </a:rPr>
              <a:t>contacto@libetmx.com</a:t>
            </a:r>
            <a:endParaRPr lang="es-MX" sz="3200" dirty="0">
              <a:latin typeface="Arial" panose="020B0604020202020204" pitchFamily="34" charset="0"/>
              <a:ea typeface="ADLaM Display" panose="02010000000000000000" pitchFamily="2" charset="0"/>
              <a:cs typeface="Arial" panose="020B0604020202020204" pitchFamily="34" charset="0"/>
            </a:endParaRPr>
          </a:p>
          <a:p>
            <a:pPr algn="ctr"/>
            <a:endParaRPr lang="es-MX" sz="3200" dirty="0">
              <a:latin typeface="Arial" panose="020B0604020202020204" pitchFamily="34" charset="0"/>
              <a:ea typeface="ADLaM Display" panose="02010000000000000000" pitchFamily="2" charset="0"/>
              <a:cs typeface="Arial" panose="020B0604020202020204" pitchFamily="34" charset="0"/>
            </a:endParaRPr>
          </a:p>
          <a:p>
            <a:pPr algn="ctr"/>
            <a:r>
              <a:rPr lang="es-MX" sz="3200" dirty="0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Teléfonos</a:t>
            </a:r>
          </a:p>
          <a:p>
            <a:pPr algn="ctr"/>
            <a:r>
              <a:rPr lang="es-MX" sz="3200" dirty="0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USA – 	(1) 213 784 0059</a:t>
            </a:r>
          </a:p>
          <a:p>
            <a:pPr algn="ctr"/>
            <a:r>
              <a:rPr lang="es-MX" sz="3200" dirty="0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México - (52) 55 6120 4338</a:t>
            </a:r>
          </a:p>
          <a:p>
            <a:pPr algn="ctr"/>
            <a:r>
              <a:rPr lang="es-MX" sz="3200" dirty="0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Mérida - (52) 999 489 0068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A3E900-43F1-5079-6DF1-792812D896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29512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4143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65</Words>
  <Application>Microsoft Office PowerPoint</Application>
  <PresentationFormat>Panorámica</PresentationFormat>
  <Paragraphs>13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Santiago A B</dc:creator>
  <cp:lastModifiedBy>Santiago A B</cp:lastModifiedBy>
  <cp:revision>10</cp:revision>
  <dcterms:created xsi:type="dcterms:W3CDTF">2024-02-16T17:00:49Z</dcterms:created>
  <dcterms:modified xsi:type="dcterms:W3CDTF">2024-02-19T21:22:12Z</dcterms:modified>
</cp:coreProperties>
</file>